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Interview met Richard Groenendijk</a:t>
            </a:r>
            <a:endParaRPr lang="en-GB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Jarno Stevens en Steven van Welie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70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Wie is Richard Groenendijk? 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24 september 1972</a:t>
            </a:r>
          </a:p>
          <a:p>
            <a:r>
              <a:rPr lang="nl-NL" dirty="0" smtClean="0"/>
              <a:t>Rotterdams</a:t>
            </a:r>
          </a:p>
          <a:p>
            <a:r>
              <a:rPr lang="nl-NL" dirty="0" smtClean="0"/>
              <a:t>Cabaretier, presentator en tekstschrijver</a:t>
            </a:r>
          </a:p>
          <a:p>
            <a:r>
              <a:rPr lang="nl-NL" dirty="0" smtClean="0"/>
              <a:t>Jopie Parlevliet Show</a:t>
            </a:r>
          </a:p>
          <a:p>
            <a:endParaRPr lang="nl-NL" dirty="0" smtClean="0"/>
          </a:p>
          <a:p>
            <a:endParaRPr lang="en-GB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2619" y="1454508"/>
            <a:ext cx="5340439" cy="3058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Interview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komt bij u een grap tot stand</a:t>
            </a:r>
            <a:r>
              <a:rPr lang="nl-NL" dirty="0" smtClean="0"/>
              <a:t>?</a:t>
            </a:r>
          </a:p>
          <a:p>
            <a:r>
              <a:rPr lang="nl-NL" dirty="0"/>
              <a:t>Waar houdt u rekening mee tijdens het maken van een cabaret show</a:t>
            </a:r>
            <a:r>
              <a:rPr lang="nl-NL" dirty="0" smtClean="0"/>
              <a:t>?</a:t>
            </a:r>
          </a:p>
          <a:p>
            <a:r>
              <a:rPr lang="nl-NL" dirty="0"/>
              <a:t>Bent u in het dagelijks leven ook op zoek naar de grap of is het iets wat u op het podium aan en uit kan zetten?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53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Conclusie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Dagelijks leven</a:t>
            </a:r>
          </a:p>
          <a:p>
            <a:r>
              <a:rPr lang="nl-NL" dirty="0" smtClean="0"/>
              <a:t>Overkomen</a:t>
            </a:r>
          </a:p>
          <a:p>
            <a:r>
              <a:rPr lang="nl-NL" dirty="0" smtClean="0"/>
              <a:t>Doe wat je </a:t>
            </a:r>
            <a:r>
              <a:rPr lang="nl-NL" smtClean="0"/>
              <a:t>zelf wilt!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7596884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Bijsnijden</Template>
  <TotalTime>20</TotalTime>
  <Words>87</Words>
  <Application>Microsoft Office PowerPoint</Application>
  <PresentationFormat>Breedbeeld</PresentationFormat>
  <Paragraphs>15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Franklin Gothic Book</vt:lpstr>
      <vt:lpstr>Crop</vt:lpstr>
      <vt:lpstr>Interview met Richard Groenendijk</vt:lpstr>
      <vt:lpstr>Wie is Richard Groenendijk? </vt:lpstr>
      <vt:lpstr>Interview</vt:lpstr>
      <vt:lpstr>Conclusie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met Richard Groenendijk</dc:title>
  <dc:creator>Leen van Welie</dc:creator>
  <cp:lastModifiedBy>Leen van Welie</cp:lastModifiedBy>
  <cp:revision>3</cp:revision>
  <dcterms:created xsi:type="dcterms:W3CDTF">2018-06-07T14:33:17Z</dcterms:created>
  <dcterms:modified xsi:type="dcterms:W3CDTF">2018-06-07T14:53:18Z</dcterms:modified>
</cp:coreProperties>
</file>